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33ACA8F-946C-4A4D-8971-8518B8D9CF01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A5F6695-2254-42E8-A1C4-CFDC886B27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Laws of Exponents</a:t>
            </a:r>
            <a:endParaRPr lang="en-US" sz="6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Investigation …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524000"/>
            <a:ext cx="2042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5400" baseline="30000" dirty="0" smtClean="0"/>
              <a:t>3</a:t>
            </a:r>
            <a:r>
              <a:rPr lang="en-US" sz="5400" dirty="0" smtClean="0"/>
              <a:t> x a</a:t>
            </a:r>
            <a:r>
              <a:rPr lang="en-US" sz="5400" baseline="30000" dirty="0" smtClean="0"/>
              <a:t>4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048000"/>
            <a:ext cx="374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(a x a x a) x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114800"/>
            <a:ext cx="6604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a x a x a x a x a x a x a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029200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a</a:t>
            </a:r>
            <a:r>
              <a:rPr lang="en-US" sz="5400" baseline="30000" dirty="0" smtClean="0"/>
              <a:t>7</a:t>
            </a:r>
            <a:endParaRPr lang="en-US" sz="5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048000"/>
            <a:ext cx="380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(a x a x a x a)</a:t>
            </a:r>
            <a:endParaRPr lang="en-US" sz="5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Multiplying Two Powers </a:t>
            </a:r>
            <a:br>
              <a:rPr lang="en-US" sz="4000" dirty="0" smtClean="0"/>
            </a:br>
            <a:r>
              <a:rPr lang="en-US" sz="4000" dirty="0" smtClean="0"/>
              <a:t>with the </a:t>
            </a:r>
            <a:r>
              <a:rPr lang="en-US" sz="4000" dirty="0" smtClean="0">
                <a:solidFill>
                  <a:srgbClr val="FF0000"/>
                </a:solidFill>
              </a:rPr>
              <a:t>SAME</a:t>
            </a:r>
            <a:r>
              <a:rPr lang="en-US" sz="4000" dirty="0" smtClean="0"/>
              <a:t> Base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057400"/>
            <a:ext cx="391645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5400" baseline="30000" dirty="0" smtClean="0"/>
              <a:t>m</a:t>
            </a:r>
            <a:r>
              <a:rPr lang="en-US" sz="5400" dirty="0" smtClean="0"/>
              <a:t> </a:t>
            </a:r>
            <a:r>
              <a:rPr lang="en-US" sz="3600" dirty="0" smtClean="0"/>
              <a:t>x</a:t>
            </a:r>
            <a:r>
              <a:rPr lang="en-US" sz="5400" dirty="0" smtClean="0"/>
              <a:t> a</a:t>
            </a:r>
            <a:r>
              <a:rPr lang="en-US" sz="5400" baseline="30000" dirty="0" smtClean="0"/>
              <a:t>n</a:t>
            </a:r>
            <a:r>
              <a:rPr lang="en-US" sz="5400" dirty="0" smtClean="0"/>
              <a:t> = a</a:t>
            </a:r>
            <a:r>
              <a:rPr lang="en-US" sz="5400" baseline="30000" dirty="0" smtClean="0"/>
              <a:t>m+n</a:t>
            </a:r>
            <a:endParaRPr lang="en-US" sz="5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Add </a:t>
            </a:r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ONLY</a:t>
            </a:r>
            <a:r>
              <a:rPr lang="en-US" sz="4800" dirty="0" smtClean="0"/>
              <a:t> the exponents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DO NOT touch the bases</a:t>
            </a:r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Examples</a:t>
            </a:r>
            <a:endParaRPr lang="en-US" sz="5400" b="1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905000"/>
            <a:ext cx="2347181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0" stA="25000" endPos="20000" dist="381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5400" b="1" baseline="30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x a</a:t>
            </a:r>
            <a:r>
              <a:rPr lang="en-US" sz="5400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819400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a</a:t>
            </a:r>
            <a:r>
              <a:rPr lang="en-US" sz="5400" baseline="30000" dirty="0" smtClean="0"/>
              <a:t>7+(-2)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10000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a</a:t>
            </a:r>
            <a:r>
              <a:rPr lang="en-US" sz="5400" baseline="30000" dirty="0"/>
              <a:t>5</a:t>
            </a:r>
            <a:endParaRPr lang="en-US" sz="54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905000" y="3810000"/>
            <a:ext cx="47244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0" stA="20000" endPos="15000" dist="12700" dir="5400000" sy="-100000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1981200"/>
            <a:ext cx="21537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5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x 5</a:t>
            </a:r>
            <a:r>
              <a:rPr lang="en-US" sz="5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971800"/>
            <a:ext cx="1702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5</a:t>
            </a:r>
            <a:r>
              <a:rPr lang="en-US" sz="5400" baseline="30000" dirty="0" smtClean="0"/>
              <a:t>5+2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886200"/>
            <a:ext cx="1205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5</a:t>
            </a:r>
            <a:r>
              <a:rPr lang="en-US" sz="5400" baseline="30000" dirty="0" smtClean="0"/>
              <a:t>7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800600"/>
            <a:ext cx="188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 </a:t>
            </a:r>
            <a:r>
              <a:rPr lang="en-US" sz="4000" normalizeH="1" dirty="0" smtClean="0"/>
              <a:t>78125</a:t>
            </a:r>
            <a:endParaRPr lang="en-US" sz="4000" normalizeH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7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Investigation</a:t>
            </a:r>
            <a:r>
              <a:rPr lang="en-US" sz="7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en-US" sz="72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295400"/>
            <a:ext cx="638175" cy="15811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124200"/>
            <a:ext cx="1943100" cy="10858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362200" y="31242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343400"/>
            <a:ext cx="1943100" cy="108585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362200" y="43434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2933700" y="43053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19500" y="50673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390900" y="43815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76700" y="50673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257800"/>
            <a:ext cx="1952625" cy="819150"/>
          </a:xfrm>
          <a:prstGeom prst="rect">
            <a:avLst/>
          </a:prstGeom>
          <a:noFill/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438400" y="52578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6038850"/>
            <a:ext cx="352425" cy="819150"/>
          </a:xfrm>
          <a:prstGeom prst="rect">
            <a:avLst/>
          </a:prstGeom>
          <a:noFill/>
        </p:spPr>
      </p:pic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438400" y="6027003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594360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5" grpId="0"/>
      <p:bldP spid="16" grpId="0"/>
      <p:bldP spid="24" grpId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Dividing Two Powers </a:t>
            </a:r>
            <a:br>
              <a:rPr lang="en-US" sz="4000" dirty="0" smtClean="0"/>
            </a:br>
            <a:r>
              <a:rPr lang="en-US" sz="4000" dirty="0" smtClean="0"/>
              <a:t>with the </a:t>
            </a:r>
            <a:r>
              <a:rPr lang="en-US" sz="4000" dirty="0" smtClean="0">
                <a:solidFill>
                  <a:srgbClr val="FF0000"/>
                </a:solidFill>
              </a:rPr>
              <a:t>SAME</a:t>
            </a:r>
            <a:r>
              <a:rPr lang="en-US" sz="4000" dirty="0" smtClean="0"/>
              <a:t> Base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343235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/>
              <a:t>a</a:t>
            </a:r>
            <a:r>
              <a:rPr lang="en-US" sz="5400" baseline="30000" dirty="0" smtClean="0"/>
              <a:t>m</a:t>
            </a:r>
            <a:r>
              <a:rPr lang="en-US" sz="5400" dirty="0" smtClean="0"/>
              <a:t>/a</a:t>
            </a:r>
            <a:r>
              <a:rPr lang="en-US" sz="5400" baseline="30000" dirty="0" smtClean="0"/>
              <a:t>n</a:t>
            </a:r>
            <a:r>
              <a:rPr lang="en-US" sz="5400" dirty="0" smtClean="0"/>
              <a:t> = a</a:t>
            </a:r>
            <a:r>
              <a:rPr lang="en-US" sz="5400" baseline="30000" dirty="0" smtClean="0"/>
              <a:t>m-n</a:t>
            </a:r>
            <a:endParaRPr lang="en-US" sz="5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Subtract </a:t>
            </a:r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ONLY</a:t>
            </a:r>
            <a:r>
              <a:rPr lang="en-US" sz="4800" dirty="0" smtClean="0"/>
              <a:t> the exponents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DO NOT touch the bases</a:t>
            </a:r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8000" b="1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Examples</a:t>
            </a:r>
            <a:endParaRPr lang="en-US" sz="8000" b="1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133600"/>
            <a:ext cx="63817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733800"/>
            <a:ext cx="2039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mbria Math" pitchFamily="18" charset="0"/>
                <a:ea typeface="Cambria Math" pitchFamily="18" charset="0"/>
              </a:rPr>
              <a:t>= x</a:t>
            </a:r>
            <a:r>
              <a:rPr lang="en-US" sz="6000" baseline="30000" dirty="0" smtClean="0">
                <a:latin typeface="Cambria Math" pitchFamily="18" charset="0"/>
                <a:ea typeface="Cambria Math" pitchFamily="18" charset="0"/>
              </a:rPr>
              <a:t>3-5</a:t>
            </a:r>
            <a:endParaRPr lang="en-US" sz="6000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1755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mbria Math" pitchFamily="18" charset="0"/>
                <a:ea typeface="Cambria Math" pitchFamily="18" charset="0"/>
              </a:rPr>
              <a:t>= x</a:t>
            </a:r>
            <a:r>
              <a:rPr lang="en-US" sz="6000" baseline="30000" dirty="0" smtClean="0">
                <a:latin typeface="Cambria Math" pitchFamily="18" charset="0"/>
                <a:ea typeface="Cambria Math" pitchFamily="18" charset="0"/>
              </a:rPr>
              <a:t>-2</a:t>
            </a:r>
            <a:endParaRPr lang="en-US" sz="6000" baseline="300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791494" y="3999706"/>
            <a:ext cx="4953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057400"/>
            <a:ext cx="876300" cy="157162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810000"/>
            <a:ext cx="2661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mbria Math" pitchFamily="18" charset="0"/>
                <a:ea typeface="Cambria Math" pitchFamily="18" charset="0"/>
              </a:rPr>
              <a:t>= 3</a:t>
            </a:r>
            <a:r>
              <a:rPr lang="en-US" sz="6000" baseline="30000" dirty="0" smtClean="0">
                <a:latin typeface="Cambria Math" pitchFamily="18" charset="0"/>
                <a:ea typeface="Cambria Math" pitchFamily="18" charset="0"/>
              </a:rPr>
              <a:t>87-85</a:t>
            </a:r>
            <a:endParaRPr lang="en-US" sz="6000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4724400"/>
            <a:ext cx="1640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mbria Math" pitchFamily="18" charset="0"/>
                <a:ea typeface="Cambria Math" pitchFamily="18" charset="0"/>
              </a:rPr>
              <a:t>= 3</a:t>
            </a:r>
            <a:r>
              <a:rPr lang="en-US" sz="60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sz="6000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5562600"/>
            <a:ext cx="1356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mbria Math" pitchFamily="18" charset="0"/>
                <a:ea typeface="Cambria Math" pitchFamily="18" charset="0"/>
              </a:rPr>
              <a:t>= 9</a:t>
            </a:r>
            <a:endParaRPr lang="en-US" sz="6000" baseline="30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160</TotalTime>
  <Words>114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Air</vt:lpstr>
      <vt:lpstr>Laws of Exponents</vt:lpstr>
      <vt:lpstr>Investigation …</vt:lpstr>
      <vt:lpstr>Multiplying Two Powers  with the SAME Base</vt:lpstr>
      <vt:lpstr>Examples</vt:lpstr>
      <vt:lpstr>Investigation…</vt:lpstr>
      <vt:lpstr>Dividing Two Powers  with the SAME Base</vt:lpstr>
      <vt:lpstr>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Exponents</dc:title>
  <dc:creator>Daphne</dc:creator>
  <cp:lastModifiedBy>Daphne</cp:lastModifiedBy>
  <cp:revision>17</cp:revision>
  <dcterms:created xsi:type="dcterms:W3CDTF">2009-09-23T14:11:01Z</dcterms:created>
  <dcterms:modified xsi:type="dcterms:W3CDTF">2010-10-21T19:14:09Z</dcterms:modified>
</cp:coreProperties>
</file>